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256" r:id="rId4"/>
    <p:sldId id="272" r:id="rId5"/>
    <p:sldId id="278" r:id="rId6"/>
    <p:sldId id="274" r:id="rId7"/>
    <p:sldId id="275" r:id="rId8"/>
    <p:sldId id="258" r:id="rId9"/>
    <p:sldId id="257" r:id="rId10"/>
    <p:sldId id="280" r:id="rId11"/>
    <p:sldId id="259" r:id="rId12"/>
    <p:sldId id="261" r:id="rId13"/>
    <p:sldId id="260" r:id="rId14"/>
    <p:sldId id="262" r:id="rId15"/>
    <p:sldId id="263" r:id="rId16"/>
    <p:sldId id="264" r:id="rId17"/>
    <p:sldId id="265" r:id="rId18"/>
    <p:sldId id="266" r:id="rId19"/>
    <p:sldId id="270" r:id="rId20"/>
    <p:sldId id="268" r:id="rId21"/>
    <p:sldId id="271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1565" autoAdjust="0"/>
  </p:normalViewPr>
  <p:slideViewPr>
    <p:cSldViewPr snapToGrid="0">
      <p:cViewPr varScale="1">
        <p:scale>
          <a:sx n="55" d="100"/>
          <a:sy n="55" d="100"/>
        </p:scale>
        <p:origin x="10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6982C-5C11-4D18-BE4D-3EC55A1ACF43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4CDE3-1EF0-46A6-A9CA-14B39266CD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80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4CDE3-1EF0-46A6-A9CA-14B39266CD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23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4CDE3-1EF0-46A6-A9CA-14B39266CDA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941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4CDE3-1EF0-46A6-A9CA-14B39266CDA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122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4CDE3-1EF0-46A6-A9CA-14B39266CDA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B3FA-0C96-4820-A4F5-C2564A553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37DDA-4ADD-4D67-B9D2-EF2700356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3EBC29-90B3-8644-8293-8E486725B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Better Communication CIC,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E76964-8D3E-124E-952B-E9DC8B799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05AD5-578D-2448-8036-84763FDE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45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B09EB-6587-4940-AC2E-5F723708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365125"/>
            <a:ext cx="76073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7C102-87C3-4D83-8EC1-C9020C20E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4E7C9-E752-4151-AC67-6FFFA3DA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Better Communication CIC,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DE363-C490-48FA-9C89-DFB2DA62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B2508-CC16-48E7-9ED3-AE883870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48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9941C8-15AA-4177-97DF-8AD669470E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AE45A-8B13-4368-88E0-EA942CFCD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16AD3-5428-4A0B-BD00-826443A94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Better Communication CIC,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797FE-7E8A-40F8-95CC-FF0DB758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BD17A-305D-403F-8CBA-E25412A1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61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3DDA-9E93-B145-9350-5A61E33E4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1D64B-4B2D-204C-983C-1FC4DF8F2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0410D-FF60-334E-8857-93CF2D08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Better Communication CIC, 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316C7-7A39-004A-80AB-9E8D72C4B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BB2D5-1B1A-FF46-851D-2E5C94B4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FCC-5D7A-8548-A488-854335B4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63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6E0F0-2663-8B43-ABAA-C6474AC14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4842-8A2C-6442-A670-A8C7DD05A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5A530-0D2D-D548-A62D-E6D081466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Better Communication CIC, 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D4613-DDBF-4E48-8CE9-9518CA50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130D3-CE00-EE47-A620-4DF11BE7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FCC-5D7A-8548-A488-854335B4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29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80B5-A755-0749-BFC5-6D9631CE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B1F50-6024-4D40-9BF2-DAB45F26A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299FF-FABE-AC47-9B67-8328FFBE0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Better Communication CIC, 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27734-3538-BB47-8DC3-FAE36FA71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43A39-1CD2-1E49-845C-DA796A9D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FCC-5D7A-8548-A488-854335B4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F856F-27E6-8846-A802-AF89073C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718CF-2010-CC41-92A7-5DB9179A6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81CFF-C194-5148-BF97-76FA951DE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58039-4E86-E040-BF55-95E3008EF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Better Communication CIC, 2021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BBDCF-26F7-3B45-8BCC-D6583ECD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Gemma Arnold using Widgit Symbols ©Widgit Software 2002 - 2021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35C1C-E861-934D-AD84-E6649E57F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FCC-5D7A-8548-A488-854335B4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21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CDDE1-6741-E94F-BEFA-94078AE6E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40DC0-F0CC-254C-8A15-F2869B1C3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BD831-3403-8148-B70A-34A123A89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58C9E1-A43C-6046-8D72-1F429699A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F7881D-7AB9-DC46-A9D4-C1A323082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C57A04-16D6-6D4A-8A56-BDB70067C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Better Communication CIC, 2021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A96670-963B-3547-918F-085778342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Gemma Arnold using Widgit Symbols ©Widgit Software 2002 - 2021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5FEEAB-46FB-D04B-A442-CEF7571E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FCC-5D7A-8548-A488-854335B4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28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FF55B-B225-B842-BF1F-6F4BBF1EB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39DF3B-D667-FF4E-955F-7DD701CF0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Better Communication CIC, 2021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36B48-9E57-C547-A38E-1D17FB75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Gemma Arnold using Widgit Symbols ©Widgit Software 2002 - 2021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913BC-B852-F140-9C7D-D9CC16E07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FCC-5D7A-8548-A488-854335B4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97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A503EF-8F30-6849-9781-18DE579F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Better Communication CIC, 2021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621F9-0C56-AF4A-B0ED-D783DB169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Gemma Arnold using Widgit Symbols ©Widgit Software 2002 - 2021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A52F9-0DCB-7D48-80AE-377E1D05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FCC-5D7A-8548-A488-854335B4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43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859CB-E25E-FF4C-904A-B5DDEF336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F0171-11F0-B54F-9BF2-6F3FA68F2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106A8-6DFF-C642-A13E-03B170E89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ECE2A-4864-E74B-9DC8-818BC6D70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Better Communication CIC, 2021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183B1-619B-D14D-8016-B3A8D392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Gemma Arnold using Widgit Symbols ©Widgit Software 2002 - 2021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09EDB-8FB8-8548-8FE8-BC38CAE6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FCC-5D7A-8548-A488-854335B4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5DEC-44BF-4A1B-A33E-A5B022A9F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365125"/>
            <a:ext cx="76073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09392-B105-4EDA-BF72-52DF22CE0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DABE9-F735-46C2-9FD3-B93484A7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Better Communication CIC,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A4272-C0FD-4AA2-849A-5B9E6B8A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733C9-561D-41D3-80FF-1BC888C5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788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B6FE3-DAE2-4444-A579-C0B9E650C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F5DBDE-10A4-D841-9A22-4B8AE78EC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E9E6C-2159-0E41-90CC-701DDDD39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54AFC-08C9-684A-A157-B65912213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Better Communication CIC, 2021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EF426-5E91-AF43-9089-0F7E5933B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Gemma Arnold using Widgit Symbols ©Widgit Software 2002 - 2021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9B8BC-E1FA-0843-A959-A0A7B666E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FCC-5D7A-8548-A488-854335B4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6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62778-CB19-E545-B7AC-28FE09A80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677544-69FD-7146-A2C0-7FED635E0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433A2-70F9-5B45-8025-B0AAB8B5F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Better Communication CIC, 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8E568-FC42-A140-B4CC-25273B59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031D8-639F-F04A-BA73-6720BFA9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FCC-5D7A-8548-A488-854335B4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99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5EF652-40AB-124E-8EF3-21224BF6F2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BCD835-DBFA-2C48-A00C-CD2F3CA05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47EF7-3F05-E847-AF34-19F17E0B2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Better Communication CIC, 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AADF7-D6DA-A344-A776-B6EBC2AF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A3311-05F6-774A-922D-F7F0012F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FCC-5D7A-8548-A488-854335B4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43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B3FA-0C96-4820-A4F5-C2564A553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37DDA-4ADD-4D67-B9D2-EF2700356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3EBC29-90B3-8644-8293-8E486725B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E76964-8D3E-124E-952B-E9DC8B799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05AD5-578D-2448-8036-84763FDE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072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5DEC-44BF-4A1B-A33E-A5B022A9F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365125"/>
            <a:ext cx="76073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09392-B105-4EDA-BF72-52DF22CE0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DABE9-F735-46C2-9FD3-B93484A7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A4272-C0FD-4AA2-849A-5B9E6B8A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733C9-561D-41D3-80FF-1BC888C5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292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11846-3D8D-4E4A-A1EB-6A39BB43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43C98-F629-401A-94AF-F6779D92C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7F264-268C-49AA-8C12-D4E9D0858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DCC86-D884-4B8F-8352-68E3023C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71CA7-B237-4AEB-807A-3FA94384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078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ED05-94AB-4F66-8824-E4A3ABE36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365125"/>
            <a:ext cx="76073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D7F40-C016-4A77-831B-77689B489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5F7F0-6205-413D-B071-8F64259AB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8118A-BDA3-4CC8-9720-F05615CD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4415A-CB9C-49BB-B118-C3C38ECB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113E0-2D71-4623-96F7-13A36F96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825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7B3A4-159F-4D66-A264-7C8751A7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89F01-22D9-40E2-A1D4-FD30B170B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10904-9E9E-4D91-923D-CBD001AE9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18C69-9C7B-4776-8EB4-EEA54E0D8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4017F-CCB1-4A5F-9092-27962EFDC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1160FC-F594-4295-BDEE-4DAB35606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E3C9E3-7B4E-4A5A-BAC0-B0F74DC4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004B7-BF9F-4361-9AD1-4C00B3559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2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2CB8-EBED-4A9C-AD21-1B1E1FAF8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365125"/>
            <a:ext cx="76073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F9FCFE-5EDC-461A-9858-F017AF6013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F4B89-A8C0-411D-953C-4CF325680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B842D-48A4-4A7C-806D-6EACBD0EE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276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6A6838-76FE-4746-8151-E47FDE2E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3DE6D3-CED1-418A-995C-4456DEB0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76008-C99F-45CF-8287-1C13D9D2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12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11846-3D8D-4E4A-A1EB-6A39BB43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43C98-F629-401A-94AF-F6779D92C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7F264-268C-49AA-8C12-D4E9D0858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Better Communication CIC,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DCC86-D884-4B8F-8352-68E3023C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71CA7-B237-4AEB-807A-3FA94384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176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7F1-63EF-4608-BBB6-B28486B0A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82436-6D60-4633-B601-452A1D2AA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5ABB0-665A-447C-A9C7-B633DBAC1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02D9A-D833-498B-AF9B-CBDA2540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AF078-E344-47DB-9192-401B096B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2824B-9F4C-489B-8724-F5499E01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287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1F0BA-B0CB-448A-9BE2-9B4ADFD1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7B4075-1E1F-47FD-B439-A1BF15BAB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14A63-73B0-44EC-B39A-8E39DFFBE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0997E-6CCA-4ADD-8DE7-5B2C42D7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0F845-3810-4B65-B0EA-C74FF87A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F5EA4-FCC8-47C2-BBDA-92C3A3E6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4789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B09EB-6587-4940-AC2E-5F723708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365125"/>
            <a:ext cx="76073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7C102-87C3-4D83-8EC1-C9020C20E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4E7C9-E752-4151-AC67-6FFFA3DA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DE363-C490-48FA-9C89-DFB2DA62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B2508-CC16-48E7-9ED3-AE883870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119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9941C8-15AA-4177-97DF-8AD669470E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AE45A-8B13-4368-88E0-EA942CFCD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16AD3-5428-4A0B-BD00-826443A94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797FE-7E8A-40F8-95CC-FF0DB758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BD17A-305D-403F-8CBA-E25412A1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40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ED05-94AB-4F66-8824-E4A3ABE36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365125"/>
            <a:ext cx="76073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D7F40-C016-4A77-831B-77689B489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5F7F0-6205-413D-B071-8F64259AB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8118A-BDA3-4CC8-9720-F05615CD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Better Communication CIC,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4415A-CB9C-49BB-B118-C3C38ECB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113E0-2D71-4623-96F7-13A36F96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76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7B3A4-159F-4D66-A264-7C8751A7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89F01-22D9-40E2-A1D4-FD30B170B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10904-9E9E-4D91-923D-CBD001AE9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18C69-9C7B-4776-8EB4-EEA54E0D8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4017F-CCB1-4A5F-9092-27962EFDC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1160FC-F594-4295-BDEE-4DAB35606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Better Communication CIC,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E3C9E3-7B4E-4A5A-BAC0-B0F74DC4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004B7-BF9F-4361-9AD1-4C00B3559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48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2CB8-EBED-4A9C-AD21-1B1E1FAF8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365125"/>
            <a:ext cx="76073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F9FCFE-5EDC-461A-9858-F017AF6013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Better Communication CIC,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F4B89-A8C0-411D-953C-4CF325680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B842D-48A4-4A7C-806D-6EACBD0EE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26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6A6838-76FE-4746-8151-E47FDE2E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Better Communication CIC,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3DE6D3-CED1-418A-995C-4456DEB0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76008-C99F-45CF-8287-1C13D9D2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01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7F1-63EF-4608-BBB6-B28486B0A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82436-6D60-4633-B601-452A1D2AA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5ABB0-665A-447C-A9C7-B633DBAC1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02D9A-D833-498B-AF9B-CBDA2540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Better Communication CIC,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AF078-E344-47DB-9192-401B096B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2824B-9F4C-489B-8724-F5499E01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02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1F0BA-B0CB-448A-9BE2-9B4ADFD1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7B4075-1E1F-47FD-B439-A1BF15BAB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14A63-73B0-44EC-B39A-8E39DFFBE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0997E-6CCA-4ADD-8DE7-5B2C42D7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Better Communication CIC,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0F845-3810-4B65-B0EA-C74FF87A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F5EA4-FCC8-47C2-BBDA-92C3A3E6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74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4CC68-1075-45F1-940E-0825E9D83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E512E-07AF-4FA7-AA0B-D61496CE4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020FD38-A703-BE4A-888B-2BC2A638D0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"/>
            <a:ext cx="3746500" cy="9906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CCE6D04-8596-2E41-938D-F3FF12C60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Better Communication CIC, 2021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6528646F-6AFA-9B4E-936D-B38ED958A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365125"/>
            <a:ext cx="7607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43862C2-BA00-FE46-8371-B1F22472F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6500" y="6360047"/>
            <a:ext cx="5429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Developed by Gemma Arnold using Widgit Symbols ©Widgit Software 2002 - 2021</a:t>
            </a:r>
          </a:p>
        </p:txBody>
      </p:sp>
    </p:spTree>
    <p:extLst>
      <p:ext uri="{BB962C8B-B14F-4D97-AF65-F5344CB8AC3E}">
        <p14:creationId xmlns:p14="http://schemas.microsoft.com/office/powerpoint/2010/main" val="287330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40B2B8-FF9E-F04E-AD01-CC6744390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3D999-E994-4D44-9810-0E9736BD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2389B-6417-024A-9A16-E4356DEC7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Better Communication CIC, 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B4F92-9191-B342-9FE0-12F57329C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6B43D-A98B-7645-AB34-7D3582461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48FCC-5D7A-8548-A488-854335B4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3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4CC68-1075-45F1-940E-0825E9D83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E512E-07AF-4FA7-AA0B-D61496CE4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020FD38-A703-BE4A-888B-2BC2A638D0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"/>
            <a:ext cx="3746500" cy="9906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CCE6D04-8596-2E41-938D-F3FF12C60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6528646F-6AFA-9B4E-936D-B38ED958A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365125"/>
            <a:ext cx="7607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43862C2-BA00-FE46-8371-B1F22472F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6500" y="6360047"/>
            <a:ext cx="5429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Developed by Gemma Arnold using Widgit Symbols ©Widgit Software 2002 - 2021</a:t>
            </a:r>
          </a:p>
        </p:txBody>
      </p:sp>
    </p:spTree>
    <p:extLst>
      <p:ext uri="{BB962C8B-B14F-4D97-AF65-F5344CB8AC3E}">
        <p14:creationId xmlns:p14="http://schemas.microsoft.com/office/powerpoint/2010/main" val="239358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11" Type="http://schemas.openxmlformats.org/officeDocument/2006/relationships/image" Target="../media/image20.png"/><Relationship Id="rId5" Type="http://schemas.openxmlformats.org/officeDocument/2006/relationships/image" Target="../media/image28.png"/><Relationship Id="rId10" Type="http://schemas.openxmlformats.org/officeDocument/2006/relationships/image" Target="../media/image19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5.png"/><Relationship Id="rId7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37.png"/><Relationship Id="rId10" Type="http://schemas.openxmlformats.org/officeDocument/2006/relationships/image" Target="../media/image23.png"/><Relationship Id="rId4" Type="http://schemas.openxmlformats.org/officeDocument/2006/relationships/image" Target="../media/image36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23.png"/><Relationship Id="rId5" Type="http://schemas.openxmlformats.org/officeDocument/2006/relationships/image" Target="../media/image41.png"/><Relationship Id="rId10" Type="http://schemas.openxmlformats.org/officeDocument/2006/relationships/image" Target="../media/image22.png"/><Relationship Id="rId4" Type="http://schemas.openxmlformats.org/officeDocument/2006/relationships/image" Target="../media/image40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23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22.png"/><Relationship Id="rId2" Type="http://schemas.openxmlformats.org/officeDocument/2006/relationships/image" Target="../media/image44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20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22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2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png"/><Relationship Id="rId11" Type="http://schemas.openxmlformats.org/officeDocument/2006/relationships/image" Target="../media/image20.png"/><Relationship Id="rId5" Type="http://schemas.openxmlformats.org/officeDocument/2006/relationships/image" Target="../media/image60.png"/><Relationship Id="rId10" Type="http://schemas.openxmlformats.org/officeDocument/2006/relationships/image" Target="../media/image19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090C7-61DA-4058-B36D-A9689B493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4740" y="1214438"/>
            <a:ext cx="10062519" cy="2387600"/>
          </a:xfrm>
        </p:spPr>
        <p:txBody>
          <a:bodyPr>
            <a:normAutofit/>
          </a:bodyPr>
          <a:lstStyle/>
          <a:p>
            <a:r>
              <a:rPr lang="en-GB" dirty="0"/>
              <a:t>Never/Sometimes/Always Good Rating </a:t>
            </a:r>
            <a:r>
              <a:rPr lang="en-GB"/>
              <a:t>Scale (Activities)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464C5-00EB-46F6-AABC-F54A426EAF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Gemma Arnold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693C5-5444-44A7-9430-80B87F4CC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0758" y="6356348"/>
            <a:ext cx="5537887" cy="365125"/>
          </a:xfrm>
        </p:spPr>
        <p:txBody>
          <a:bodyPr/>
          <a:lstStyle/>
          <a:p>
            <a:r>
              <a:rPr lang="en-GB" dirty="0"/>
              <a:t>Developed by Gemma Arnold using </a:t>
            </a:r>
            <a:r>
              <a:rPr lang="en-GB" dirty="0" err="1"/>
              <a:t>Widgit</a:t>
            </a:r>
            <a:r>
              <a:rPr lang="en-GB" dirty="0"/>
              <a:t> Symbols ©</a:t>
            </a:r>
            <a:r>
              <a:rPr lang="en-GB" dirty="0" err="1"/>
              <a:t>Widgit</a:t>
            </a:r>
            <a:r>
              <a:rPr lang="en-GB" dirty="0"/>
              <a:t> Software 2002 - 2021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B853A-0CC7-4FAC-97FD-0C8EEC5A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2614D8D-B0E2-4D41-A349-C96E2475E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7558" y="6356349"/>
            <a:ext cx="2743200" cy="365125"/>
          </a:xfrm>
        </p:spPr>
        <p:txBody>
          <a:bodyPr/>
          <a:lstStyle/>
          <a:p>
            <a:r>
              <a:rPr lang="en-GB"/>
              <a:t>© Better Communication CIC,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471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EBA665-0004-8042-A62B-3E2DAD583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Better Communication CIC,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3F863-73A4-4BD0-BDA4-95C754F99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00816" cy="365125"/>
          </a:xfrm>
        </p:spPr>
        <p:txBody>
          <a:bodyPr/>
          <a:lstStyle/>
          <a:p>
            <a:r>
              <a:rPr lang="en-GB" dirty="0"/>
              <a:t>Developed by Gemma Arnold using </a:t>
            </a:r>
            <a:r>
              <a:rPr lang="en-GB" dirty="0" err="1"/>
              <a:t>Widgit</a:t>
            </a:r>
            <a:r>
              <a:rPr lang="en-GB" dirty="0"/>
              <a:t> Symbols ©</a:t>
            </a:r>
            <a:r>
              <a:rPr lang="en-GB" dirty="0" err="1"/>
              <a:t>Widgit</a:t>
            </a:r>
            <a:r>
              <a:rPr lang="en-GB" dirty="0"/>
              <a:t> Software 2002 - 2021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0FC6FA-889B-4D26-A9EB-5B53415F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10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C3611-E77C-4898-B908-2A888F108D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74900" y="314324"/>
            <a:ext cx="7607300" cy="1325563"/>
          </a:xfrm>
        </p:spPr>
        <p:txBody>
          <a:bodyPr/>
          <a:lstStyle/>
          <a:p>
            <a:pPr algn="ctr"/>
            <a:r>
              <a:rPr lang="en-GB" dirty="0"/>
              <a:t>Making Choices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D0D870-EA21-4D21-941A-4FB856C9A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262" y="1452562"/>
            <a:ext cx="87534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8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>
            <a:extLst>
              <a:ext uri="{FF2B5EF4-FFF2-40B4-BE49-F238E27FC236}">
                <a16:creationId xmlns:a16="http://schemas.microsoft.com/office/drawing/2014/main" id="{B796E895-8E2D-4805-B97A-ACD83557A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23415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D33C6AE-E9CB-4FC0-9F77-CF1EFA9CB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23415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8505CA7-8304-42C1-A5A0-4A44F5147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60" y="872343"/>
            <a:ext cx="719137" cy="7667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74FE1F2-FA41-41BC-948A-EC0C25A1E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07" y="884492"/>
            <a:ext cx="733443" cy="8566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6BF066E-B5D1-473A-ADEC-993463916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10" y="957791"/>
            <a:ext cx="806991" cy="78994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AFB16CD-B1C5-41E8-B9A4-8256831B3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50" y="1034353"/>
            <a:ext cx="840456" cy="76613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33CC078-C170-4CAC-BDC9-81A3D6E802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647" y="948253"/>
            <a:ext cx="822511" cy="86547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498A549-C6AE-4C98-B6BA-663874B1E8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522" y="811870"/>
            <a:ext cx="743166" cy="9212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27220D0-2FCA-452B-83FA-0DEF303260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34" y="872344"/>
            <a:ext cx="654394" cy="86876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E672816-1672-4957-AFB2-6653F4B74D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647" y="872345"/>
            <a:ext cx="839013" cy="868765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DEC4DC0-9DE4-4118-9B66-35403E49C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523190"/>
              </p:ext>
            </p:extLst>
          </p:nvPr>
        </p:nvGraphicFramePr>
        <p:xfrm>
          <a:off x="1553528" y="536293"/>
          <a:ext cx="12531143" cy="5785416"/>
        </p:xfrm>
        <a:graphic>
          <a:graphicData uri="http://schemas.openxmlformats.org/drawingml/2006/table">
            <a:tbl>
              <a:tblPr/>
              <a:tblGrid>
                <a:gridCol w="2029273">
                  <a:extLst>
                    <a:ext uri="{9D8B030D-6E8A-4147-A177-3AD203B41FA5}">
                      <a16:colId xmlns:a16="http://schemas.microsoft.com/office/drawing/2014/main" val="3640214578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145913044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92419412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1775146674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799621319"/>
                    </a:ext>
                  </a:extLst>
                </a:gridCol>
                <a:gridCol w="2384778">
                  <a:extLst>
                    <a:ext uri="{9D8B030D-6E8A-4147-A177-3AD203B41FA5}">
                      <a16:colId xmlns:a16="http://schemas.microsoft.com/office/drawing/2014/main" val="1816644675"/>
                    </a:ext>
                  </a:extLst>
                </a:gridCol>
              </a:tblGrid>
              <a:tr h="144656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505282"/>
                  </a:ext>
                </a:extLst>
              </a:tr>
              <a:tr h="43388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935967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9B9C94B0-25D4-4F08-A8E7-C7FAD99578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0754" y="837718"/>
            <a:ext cx="881063" cy="9429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C49E90-ECBD-4D4A-B6D2-78F51F8909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9988" y="751496"/>
            <a:ext cx="1127840" cy="10166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8B0B8B-1D92-454A-9411-37662F7AEE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1" y="777182"/>
            <a:ext cx="1127840" cy="10614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D6AB37-9819-4DAE-89D2-9365105DD5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81870" y="773359"/>
            <a:ext cx="1190574" cy="10417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4F8D00-61FC-478D-BE1E-B7EA3AB558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12425" y="740166"/>
            <a:ext cx="1052094" cy="105649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D204A7-41BA-2A45-AE8C-D59471370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Better Communication CIC, 2021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23C7D5-F865-4F12-AE12-CA45E515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686168" cy="365125"/>
          </a:xfrm>
        </p:spPr>
        <p:txBody>
          <a:bodyPr/>
          <a:lstStyle/>
          <a:p>
            <a:r>
              <a:rPr lang="en-GB" dirty="0"/>
              <a:t>Developed by Gemma Arnold using </a:t>
            </a:r>
            <a:r>
              <a:rPr lang="en-GB" dirty="0" err="1"/>
              <a:t>Widgit</a:t>
            </a:r>
            <a:r>
              <a:rPr lang="en-GB" dirty="0"/>
              <a:t> Symbols ©</a:t>
            </a:r>
            <a:r>
              <a:rPr lang="en-GB" dirty="0" err="1"/>
              <a:t>Widgit</a:t>
            </a:r>
            <a:r>
              <a:rPr lang="en-GB" dirty="0"/>
              <a:t> Software 2002 - 2021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1FF23-1077-4584-8AE6-22E43A1C4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33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CFA6D-0E17-5A49-9302-8FFD1C0DE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Better Communication CIC,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9D4B5D-C40C-4D2E-A2E5-ABA8A4E8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364892" cy="365125"/>
          </a:xfrm>
        </p:spPr>
        <p:txBody>
          <a:bodyPr/>
          <a:lstStyle/>
          <a:p>
            <a:r>
              <a:rPr lang="en-GB" dirty="0"/>
              <a:t>Developed by Gemma Arnold using </a:t>
            </a:r>
            <a:r>
              <a:rPr lang="en-GB" dirty="0" err="1"/>
              <a:t>Widgit</a:t>
            </a:r>
            <a:r>
              <a:rPr lang="en-GB" dirty="0"/>
              <a:t> Symbols ©</a:t>
            </a:r>
            <a:r>
              <a:rPr lang="en-GB" dirty="0" err="1"/>
              <a:t>Widgit</a:t>
            </a:r>
            <a:r>
              <a:rPr lang="en-GB" dirty="0"/>
              <a:t> Software 2002 - 2021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96DD7-20D1-4E4D-AC66-F4EDE2BB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12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C3611-E77C-4898-B908-2A888F108D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09800" y="501649"/>
            <a:ext cx="7607300" cy="1325563"/>
          </a:xfrm>
        </p:spPr>
        <p:txBody>
          <a:bodyPr/>
          <a:lstStyle/>
          <a:p>
            <a:pPr algn="ctr"/>
            <a:r>
              <a:rPr lang="en-GB" dirty="0"/>
              <a:t>Communicating at school/work/college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0021FE-1544-49C7-8206-89DDA6E64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2433637"/>
            <a:ext cx="86201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67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>
            <a:extLst>
              <a:ext uri="{FF2B5EF4-FFF2-40B4-BE49-F238E27FC236}">
                <a16:creationId xmlns:a16="http://schemas.microsoft.com/office/drawing/2014/main" id="{B796E895-8E2D-4805-B97A-ACD83557A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23415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D33C6AE-E9CB-4FC0-9F77-CF1EFA9CB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23415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9C42CB8-35D1-4068-8E5D-AD089DDF5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07" y="857870"/>
            <a:ext cx="903693" cy="8173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A237585-601B-4540-9DB0-D1F43933F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70" y="655024"/>
            <a:ext cx="935400" cy="9480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8B622BC-CC3C-48E6-BFEF-7F59F6CFA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21" y="720648"/>
            <a:ext cx="984718" cy="109175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4AF2F1D-09BF-465E-9FD8-B1F9BB13C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63" y="776211"/>
            <a:ext cx="977056" cy="1012202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65BBD2F-178B-450E-837B-15925F627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627087"/>
              </p:ext>
            </p:extLst>
          </p:nvPr>
        </p:nvGraphicFramePr>
        <p:xfrm>
          <a:off x="1553528" y="536293"/>
          <a:ext cx="12531143" cy="5785416"/>
        </p:xfrm>
        <a:graphic>
          <a:graphicData uri="http://schemas.openxmlformats.org/drawingml/2006/table">
            <a:tbl>
              <a:tblPr/>
              <a:tblGrid>
                <a:gridCol w="2029273">
                  <a:extLst>
                    <a:ext uri="{9D8B030D-6E8A-4147-A177-3AD203B41FA5}">
                      <a16:colId xmlns:a16="http://schemas.microsoft.com/office/drawing/2014/main" val="3640214578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145913044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92419412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1775146674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799621319"/>
                    </a:ext>
                  </a:extLst>
                </a:gridCol>
                <a:gridCol w="2384778">
                  <a:extLst>
                    <a:ext uri="{9D8B030D-6E8A-4147-A177-3AD203B41FA5}">
                      <a16:colId xmlns:a16="http://schemas.microsoft.com/office/drawing/2014/main" val="1816644675"/>
                    </a:ext>
                  </a:extLst>
                </a:gridCol>
              </a:tblGrid>
              <a:tr h="144656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505282"/>
                  </a:ext>
                </a:extLst>
              </a:tr>
              <a:tr h="43388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935967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57BA9F1-104B-42E6-8CD7-BFB2291B3C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0754" y="837718"/>
            <a:ext cx="881063" cy="9429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396F92-7FF6-4641-9CE3-447EC04E7D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9988" y="751496"/>
            <a:ext cx="1127840" cy="10166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4A0ADC-B2E9-4D70-B62B-88AB3EAA37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1" y="777182"/>
            <a:ext cx="1127840" cy="10614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6C9E11-0DA5-421E-A5C6-E27D415A86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1870" y="773359"/>
            <a:ext cx="1190574" cy="10417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6FD3F4-2C1A-4F2B-9F80-E17C67D15A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12425" y="740166"/>
            <a:ext cx="1052094" cy="105649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76358-93B4-9D48-966E-151590987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Better Communication CIC, 2021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F7134C-47EC-4E43-B380-64655E2DD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25530" cy="365125"/>
          </a:xfrm>
        </p:spPr>
        <p:txBody>
          <a:bodyPr/>
          <a:lstStyle/>
          <a:p>
            <a:r>
              <a:rPr lang="en-GB" dirty="0"/>
              <a:t>Developed by Gemma Arnold using </a:t>
            </a:r>
            <a:r>
              <a:rPr lang="en-GB" dirty="0" err="1"/>
              <a:t>Widgit</a:t>
            </a:r>
            <a:r>
              <a:rPr lang="en-GB" dirty="0"/>
              <a:t> Symbols ©</a:t>
            </a:r>
            <a:r>
              <a:rPr lang="en-GB" dirty="0" err="1"/>
              <a:t>Widgit</a:t>
            </a:r>
            <a:r>
              <a:rPr lang="en-GB" dirty="0"/>
              <a:t> Software 2002 - 2021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288E8-F44E-4954-8B9C-FF9F60760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94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B5AF63-5F47-DC4D-8DA0-8904C0D3C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Better Communication CIC,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6E1276-687C-486D-B913-C6FFB271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723238" cy="365125"/>
          </a:xfrm>
        </p:spPr>
        <p:txBody>
          <a:bodyPr/>
          <a:lstStyle/>
          <a:p>
            <a:r>
              <a:rPr lang="en-GB" dirty="0"/>
              <a:t>Developed by Gemma Arnold using </a:t>
            </a:r>
            <a:r>
              <a:rPr lang="en-GB" dirty="0" err="1"/>
              <a:t>Widgit</a:t>
            </a:r>
            <a:r>
              <a:rPr lang="en-GB" dirty="0"/>
              <a:t> Symbols ©</a:t>
            </a:r>
            <a:r>
              <a:rPr lang="en-GB" dirty="0" err="1"/>
              <a:t>Widgit</a:t>
            </a:r>
            <a:r>
              <a:rPr lang="en-GB" dirty="0"/>
              <a:t>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BAD7E-52BE-459B-93D9-E890DC6A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14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352EBB-E4E7-43CD-AFC9-F605EC5FE7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94116" y="352768"/>
            <a:ext cx="7607300" cy="1325563"/>
          </a:xfrm>
        </p:spPr>
        <p:txBody>
          <a:bodyPr/>
          <a:lstStyle/>
          <a:p>
            <a:r>
              <a:rPr lang="en-GB" dirty="0"/>
              <a:t>Communicating on social media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F45060-7DC2-40AD-9641-0CFABF37EAB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51298" y="2171901"/>
            <a:ext cx="8458200" cy="1990725"/>
          </a:xfrm>
        </p:spPr>
      </p:pic>
    </p:spTree>
    <p:extLst>
      <p:ext uri="{BB962C8B-B14F-4D97-AF65-F5344CB8AC3E}">
        <p14:creationId xmlns:p14="http://schemas.microsoft.com/office/powerpoint/2010/main" val="3416253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1B1A2F-1DCD-4C5D-989A-77D5F02DE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45" y="791971"/>
            <a:ext cx="859737" cy="8984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D420D2-14F7-4599-880F-262C3AF00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33" y="822549"/>
            <a:ext cx="725808" cy="7965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38C839-1E6A-4407-8A3F-CD29062B8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25" y="857868"/>
            <a:ext cx="912579" cy="766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ADF6D4-7CE2-4169-B5F5-70100F3576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822" y="752246"/>
            <a:ext cx="870519" cy="866846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A01832F-E0C1-4971-BC26-7B89C4CAC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527608"/>
              </p:ext>
            </p:extLst>
          </p:nvPr>
        </p:nvGraphicFramePr>
        <p:xfrm>
          <a:off x="1692424" y="434290"/>
          <a:ext cx="12531143" cy="5735480"/>
        </p:xfrm>
        <a:graphic>
          <a:graphicData uri="http://schemas.openxmlformats.org/drawingml/2006/table">
            <a:tbl>
              <a:tblPr/>
              <a:tblGrid>
                <a:gridCol w="2029273">
                  <a:extLst>
                    <a:ext uri="{9D8B030D-6E8A-4147-A177-3AD203B41FA5}">
                      <a16:colId xmlns:a16="http://schemas.microsoft.com/office/drawing/2014/main" val="3640214578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145913044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92419412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1775146674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799621319"/>
                    </a:ext>
                  </a:extLst>
                </a:gridCol>
                <a:gridCol w="2384778">
                  <a:extLst>
                    <a:ext uri="{9D8B030D-6E8A-4147-A177-3AD203B41FA5}">
                      <a16:colId xmlns:a16="http://schemas.microsoft.com/office/drawing/2014/main" val="1816644675"/>
                    </a:ext>
                  </a:extLst>
                </a:gridCol>
              </a:tblGrid>
              <a:tr h="1434082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505282"/>
                  </a:ext>
                </a:extLst>
              </a:tr>
              <a:tr h="43013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935967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5926C8FC-E74E-4B85-9730-43BFB83171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3823" y="747492"/>
            <a:ext cx="881063" cy="9429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5A9EF3-A5C2-4004-92AC-C73634F408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9988" y="751496"/>
            <a:ext cx="1127840" cy="10166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74E8ED-A54F-4F03-BE33-9690FF5A9A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7552" y="688231"/>
            <a:ext cx="1127840" cy="10614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66E3FA-E0D0-47EF-8989-C0079AAAD4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81870" y="773359"/>
            <a:ext cx="1190574" cy="10417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A1A874-21D6-42B3-8C0A-02DC5E8C23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49434" y="657421"/>
            <a:ext cx="1052094" cy="105649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A005A-3C1B-A44D-A092-999A0C10D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Better Communication CIC, 2021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150052-9237-4AF4-851C-EEEAC7E4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364892" cy="365125"/>
          </a:xfrm>
        </p:spPr>
        <p:txBody>
          <a:bodyPr/>
          <a:lstStyle/>
          <a:p>
            <a:r>
              <a:rPr lang="en-GB" dirty="0"/>
              <a:t>Developed by Gemma Arnold using </a:t>
            </a:r>
            <a:r>
              <a:rPr lang="en-GB" dirty="0" err="1"/>
              <a:t>Widgit</a:t>
            </a:r>
            <a:r>
              <a:rPr lang="en-GB" dirty="0"/>
              <a:t> Symbols ©</a:t>
            </a:r>
            <a:r>
              <a:rPr lang="en-GB" dirty="0" err="1"/>
              <a:t>Widgit</a:t>
            </a:r>
            <a:r>
              <a:rPr lang="en-GB" dirty="0"/>
              <a:t> Software 2002 - 2021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39A5D-0C91-4362-A772-42235A1F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094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A6D-B9E8-4218-A2A1-DEE11502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GB" dirty="0"/>
              <a:t>Reading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D52933-A1FC-402C-93E4-51A1C4708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427" y="1173250"/>
            <a:ext cx="7278129" cy="5003714"/>
          </a:xfrm>
          <a:noFill/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267950-710B-0D4B-A469-718886D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© Better Communication CIC,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3855B2-6171-43FB-B5E3-1900597D0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900"/>
              <a:t>Developed by Gemma Arnold using </a:t>
            </a:r>
            <a:r>
              <a:rPr lang="en-GB" sz="900" err="1"/>
              <a:t>Widgit</a:t>
            </a:r>
            <a:r>
              <a:rPr lang="en-GB" sz="900"/>
              <a:t> Symbols ©</a:t>
            </a:r>
            <a:r>
              <a:rPr lang="en-GB" sz="900" err="1"/>
              <a:t>Widgit</a:t>
            </a:r>
            <a:r>
              <a:rPr lang="en-GB" sz="900"/>
              <a:t>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9B8E1-10D0-4589-8E62-A445071D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6BA8695-28BF-4A3C-BA51-40E2AF8AEB7B}" type="slidenum">
              <a:rPr lang="en-GB" smtClean="0"/>
              <a:pPr>
                <a:spcAft>
                  <a:spcPts val="600"/>
                </a:spcAft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245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BEAE36-1881-4CFB-A40F-4B4903F65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479" y="742977"/>
            <a:ext cx="721656" cy="737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F7C334-7110-463A-99C4-C5956B39D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552" y="683833"/>
            <a:ext cx="616654" cy="6699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2C3480-1145-4083-9C49-08E56B06E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199" y="733024"/>
            <a:ext cx="528270" cy="5760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4FECEC-A990-47DD-8C2A-647860925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895" y="698734"/>
            <a:ext cx="782376" cy="7790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F9CDA9-7DAA-46F3-896E-823C058F62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411" y="719606"/>
            <a:ext cx="679928" cy="7373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A0AD25-F163-4EEE-A35B-E8F8166CAE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990" y="773174"/>
            <a:ext cx="640109" cy="6996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4D29B8-1EF4-4848-8501-5149A2FF98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252" y="733049"/>
            <a:ext cx="699304" cy="6905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912253F-C1E2-48F9-B4FD-AC03099EC2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6555" y="809713"/>
            <a:ext cx="769916" cy="7373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3661082-F64A-47CA-96AB-01CD19E851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259" y="843413"/>
            <a:ext cx="640109" cy="6699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3F305AA-7CC4-418F-9B15-B6321BF5DF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062" y="658575"/>
            <a:ext cx="856504" cy="8395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65255BC-AB21-4741-B6C4-73600D3976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062" y="671498"/>
            <a:ext cx="703333" cy="77815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6D9EDCB-70E5-47E9-BAA2-8B6854F837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3457" y="605269"/>
            <a:ext cx="878542" cy="946122"/>
          </a:xfrm>
          <a:prstGeom prst="rect">
            <a:avLst/>
          </a:prstGeom>
        </p:spPr>
      </p:pic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69B00A98-306C-4C93-977C-FE811F9CD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851075"/>
              </p:ext>
            </p:extLst>
          </p:nvPr>
        </p:nvGraphicFramePr>
        <p:xfrm>
          <a:off x="1553528" y="536292"/>
          <a:ext cx="12531143" cy="5716439"/>
        </p:xfrm>
        <a:graphic>
          <a:graphicData uri="http://schemas.openxmlformats.org/drawingml/2006/table">
            <a:tbl>
              <a:tblPr/>
              <a:tblGrid>
                <a:gridCol w="2029273">
                  <a:extLst>
                    <a:ext uri="{9D8B030D-6E8A-4147-A177-3AD203B41FA5}">
                      <a16:colId xmlns:a16="http://schemas.microsoft.com/office/drawing/2014/main" val="3640214578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145913044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92419412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1775146674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799621319"/>
                    </a:ext>
                  </a:extLst>
                </a:gridCol>
                <a:gridCol w="2384778">
                  <a:extLst>
                    <a:ext uri="{9D8B030D-6E8A-4147-A177-3AD203B41FA5}">
                      <a16:colId xmlns:a16="http://schemas.microsoft.com/office/drawing/2014/main" val="1816644675"/>
                    </a:ext>
                  </a:extLst>
                </a:gridCol>
              </a:tblGrid>
              <a:tr h="1429321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505282"/>
                  </a:ext>
                </a:extLst>
              </a:tr>
              <a:tr h="42871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935967"/>
                  </a:ext>
                </a:extLst>
              </a:tr>
            </a:tbl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5F4E6FB4-5EBD-469F-82FB-AA7C4313EA8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70754" y="837718"/>
            <a:ext cx="881063" cy="9429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E7A40A5-5DDC-46A5-9178-48ACCB75BCF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9988" y="751496"/>
            <a:ext cx="1127840" cy="10166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D379FAB-E6AD-4E0F-AE0B-B229532A2BD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01" y="777182"/>
            <a:ext cx="1127840" cy="106149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6ECF838-05FE-461B-84ED-909E7A006C3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81870" y="773359"/>
            <a:ext cx="1190574" cy="104175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AA6BA5C-9666-47F3-9D32-E8D33411E72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12425" y="740166"/>
            <a:ext cx="1052094" cy="105649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7F3F5-13BB-554E-BC33-645CD6DCA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Better Communication CIC, 2021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CF72A1-C653-4E67-9918-ADCF55C7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822092" cy="365125"/>
          </a:xfrm>
        </p:spPr>
        <p:txBody>
          <a:bodyPr/>
          <a:lstStyle/>
          <a:p>
            <a:r>
              <a:rPr lang="en-GB" dirty="0"/>
              <a:t>Developed by Gemma Arnold using </a:t>
            </a:r>
            <a:r>
              <a:rPr lang="en-GB" dirty="0" err="1"/>
              <a:t>Widgit</a:t>
            </a:r>
            <a:r>
              <a:rPr lang="en-GB" dirty="0"/>
              <a:t> Symbols ©</a:t>
            </a:r>
            <a:r>
              <a:rPr lang="en-GB" dirty="0" err="1"/>
              <a:t>Widgit</a:t>
            </a:r>
            <a:r>
              <a:rPr lang="en-GB" dirty="0"/>
              <a:t> Software 2002 - 2021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558B2-A344-47E1-91FE-8EA33914C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70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5F4710-FF6F-4148-BDB6-7E16F30D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Better Communication CIC,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A64EEC-A61E-4826-A7BD-804D50FE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340178" cy="365125"/>
          </a:xfrm>
        </p:spPr>
        <p:txBody>
          <a:bodyPr/>
          <a:lstStyle/>
          <a:p>
            <a:r>
              <a:rPr lang="en-GB" dirty="0"/>
              <a:t>Developed by Gemma Arnold using </a:t>
            </a:r>
            <a:r>
              <a:rPr lang="en-GB" dirty="0" err="1"/>
              <a:t>Widgit</a:t>
            </a:r>
            <a:r>
              <a:rPr lang="en-GB" dirty="0"/>
              <a:t> Symbols ©</a:t>
            </a:r>
            <a:r>
              <a:rPr lang="en-GB" dirty="0" err="1"/>
              <a:t>Widgit</a:t>
            </a:r>
            <a:r>
              <a:rPr lang="en-GB" dirty="0"/>
              <a:t>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96CE7-0A49-406F-92ED-3E681EF6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18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44F72-FD2A-4665-8B72-6E7C29FCB6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84700" y="365125"/>
            <a:ext cx="7607300" cy="1325563"/>
          </a:xfrm>
        </p:spPr>
        <p:txBody>
          <a:bodyPr/>
          <a:lstStyle/>
          <a:p>
            <a:r>
              <a:rPr lang="en-GB"/>
              <a:t>Writing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07DB5F-29A2-4AC0-8197-6E91E479353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67016" y="1377273"/>
            <a:ext cx="8575589" cy="3969823"/>
          </a:xfrm>
        </p:spPr>
      </p:pic>
    </p:spTree>
    <p:extLst>
      <p:ext uri="{BB962C8B-B14F-4D97-AF65-F5344CB8AC3E}">
        <p14:creationId xmlns:p14="http://schemas.microsoft.com/office/powerpoint/2010/main" val="2371187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44AFD75-9C1B-495C-A34E-3D884B26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76" y="913905"/>
            <a:ext cx="680309" cy="8746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3C40126-D320-499D-901B-56C975102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10" y="961530"/>
            <a:ext cx="840169" cy="7794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E8B37C-991C-4FAD-9FCE-B40B6E11C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82" y="937222"/>
            <a:ext cx="789201" cy="7508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2D9C6F-AC61-4B98-95AC-9ECD0FC4D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54" y="944252"/>
            <a:ext cx="711902" cy="7794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33F36A-36E2-4260-B880-94190417F4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480" y="869633"/>
            <a:ext cx="739803" cy="7365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3A068D-6BE3-4A55-80F2-76C7C2B6C2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526" y="869633"/>
            <a:ext cx="727047" cy="7365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AB4264-E157-4E83-8EE8-8E67F4E4A7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317" y="951582"/>
            <a:ext cx="816019" cy="8440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494C6A-4B13-420C-87B4-D085B74DBC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458" y="901097"/>
            <a:ext cx="961527" cy="865743"/>
          </a:xfrm>
          <a:prstGeom prst="rect">
            <a:avLst/>
          </a:prstGeom>
        </p:spPr>
      </p:pic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5ABFB27-1EA9-4ECF-BD04-96BAF198D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377218"/>
              </p:ext>
            </p:extLst>
          </p:nvPr>
        </p:nvGraphicFramePr>
        <p:xfrm>
          <a:off x="1553528" y="536293"/>
          <a:ext cx="12531143" cy="5795060"/>
        </p:xfrm>
        <a:graphic>
          <a:graphicData uri="http://schemas.openxmlformats.org/drawingml/2006/table">
            <a:tbl>
              <a:tblPr/>
              <a:tblGrid>
                <a:gridCol w="2029273">
                  <a:extLst>
                    <a:ext uri="{9D8B030D-6E8A-4147-A177-3AD203B41FA5}">
                      <a16:colId xmlns:a16="http://schemas.microsoft.com/office/drawing/2014/main" val="3640214578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145913044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92419412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1775146674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799621319"/>
                    </a:ext>
                  </a:extLst>
                </a:gridCol>
                <a:gridCol w="2384778">
                  <a:extLst>
                    <a:ext uri="{9D8B030D-6E8A-4147-A177-3AD203B41FA5}">
                      <a16:colId xmlns:a16="http://schemas.microsoft.com/office/drawing/2014/main" val="1816644675"/>
                    </a:ext>
                  </a:extLst>
                </a:gridCol>
              </a:tblGrid>
              <a:tr h="144898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505282"/>
                  </a:ext>
                </a:extLst>
              </a:tr>
              <a:tr h="43460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935967"/>
                  </a:ext>
                </a:extLst>
              </a:tr>
            </a:tbl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6A60767C-F35F-4E60-94CB-2E1A6E0FF7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0754" y="837718"/>
            <a:ext cx="881063" cy="9429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4E17930-0B0D-4FF1-A0F3-33DD6E4AA8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9988" y="751496"/>
            <a:ext cx="1127840" cy="10166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A366573-5614-4B60-8724-1A96405D88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1" y="777182"/>
            <a:ext cx="1127840" cy="106149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1487381-957C-4AB7-959E-B5FCE49C6C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81870" y="773359"/>
            <a:ext cx="1190574" cy="104175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3CDCB1B-E46A-41AD-9F13-6392D4DA62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12425" y="740166"/>
            <a:ext cx="1052094" cy="105649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15FB8-0F03-6A4C-8EBD-CBEBE5C6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Better Communication CIC, 2021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D4F461-4EAC-4271-B2F4-8581B66C2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896232" cy="365125"/>
          </a:xfrm>
        </p:spPr>
        <p:txBody>
          <a:bodyPr/>
          <a:lstStyle/>
          <a:p>
            <a:r>
              <a:rPr lang="en-GB" dirty="0"/>
              <a:t>Developed by Gemma Arnold using </a:t>
            </a:r>
            <a:r>
              <a:rPr lang="en-GB" dirty="0" err="1"/>
              <a:t>Widgit</a:t>
            </a:r>
            <a:r>
              <a:rPr lang="en-GB" dirty="0"/>
              <a:t> Symbols ©</a:t>
            </a:r>
            <a:r>
              <a:rPr lang="en-GB" dirty="0" err="1"/>
              <a:t>Widgit</a:t>
            </a:r>
            <a:r>
              <a:rPr lang="en-GB" dirty="0"/>
              <a:t> Software 2002 - 2021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B82F8-EEF4-4633-B4C4-A46E4483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703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BDC70-0A5C-4CF4-BCF0-9DF5C7605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212" y="1850725"/>
            <a:ext cx="10515600" cy="4351338"/>
          </a:xfrm>
        </p:spPr>
        <p:txBody>
          <a:bodyPr>
            <a:normAutofit/>
          </a:bodyPr>
          <a:lstStyle/>
          <a:p>
            <a:r>
              <a:rPr lang="en-GB" sz="2200" dirty="0"/>
              <a:t>How old are you?</a:t>
            </a:r>
          </a:p>
          <a:p>
            <a:r>
              <a:rPr lang="en-GB" sz="2200" dirty="0"/>
              <a:t>Are you in education or training?</a:t>
            </a:r>
          </a:p>
          <a:p>
            <a:r>
              <a:rPr lang="en-GB" sz="2200" dirty="0"/>
              <a:t>Are you employed?</a:t>
            </a:r>
          </a:p>
          <a:p>
            <a:r>
              <a:rPr lang="en-GB" sz="2200" dirty="0"/>
              <a:t>Do you have a diagnosis of any of the following? (please tick)</a:t>
            </a:r>
          </a:p>
          <a:p>
            <a:pPr marL="0" indent="0">
              <a:buNone/>
            </a:pPr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pPr marL="0" indent="0">
              <a:buNone/>
            </a:pPr>
            <a:r>
              <a:rPr lang="en-GB" sz="1800" dirty="0"/>
              <a:t>						</a:t>
            </a:r>
          </a:p>
          <a:p>
            <a:r>
              <a:rPr lang="en-GB" sz="2200" dirty="0"/>
              <a:t>How would you describe your speech, language, and communication needs?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11DB79C7-8275-4829-AD3B-A0B3A85E6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5574957" cy="365125"/>
          </a:xfrm>
        </p:spPr>
        <p:txBody>
          <a:bodyPr/>
          <a:lstStyle/>
          <a:p>
            <a:r>
              <a:rPr lang="en-GB" dirty="0"/>
              <a:t>Developed by Gemma Arnold using </a:t>
            </a:r>
            <a:r>
              <a:rPr lang="en-GB" dirty="0" err="1"/>
              <a:t>Widgit</a:t>
            </a:r>
            <a:r>
              <a:rPr lang="en-GB" dirty="0"/>
              <a:t> Symbols ©</a:t>
            </a:r>
            <a:r>
              <a:rPr lang="en-GB" dirty="0" err="1"/>
              <a:t>Widgit</a:t>
            </a:r>
            <a:r>
              <a:rPr lang="en-GB" dirty="0"/>
              <a:t> Software 2002 - 2021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9A8C9-0F32-4B91-B8CB-3D496AD0D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52F075F-9448-4FF7-AFCB-93C655F07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986500"/>
              </p:ext>
            </p:extLst>
          </p:nvPr>
        </p:nvGraphicFramePr>
        <p:xfrm>
          <a:off x="838200" y="3563197"/>
          <a:ext cx="10597588" cy="1630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98794">
                  <a:extLst>
                    <a:ext uri="{9D8B030D-6E8A-4147-A177-3AD203B41FA5}">
                      <a16:colId xmlns:a16="http://schemas.microsoft.com/office/drawing/2014/main" val="1350547486"/>
                    </a:ext>
                  </a:extLst>
                </a:gridCol>
                <a:gridCol w="5298794">
                  <a:extLst>
                    <a:ext uri="{9D8B030D-6E8A-4147-A177-3AD203B41FA5}">
                      <a16:colId xmlns:a16="http://schemas.microsoft.com/office/drawing/2014/main" val="334222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/>
                        <a:t>Autism Spectrum Disorder (ASD)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400" b="0" dirty="0"/>
                        <a:t>Learning Difficulties (Mild, Moderate, Severe, or Profound &amp; Multiple) </a:t>
                      </a:r>
                    </a:p>
                    <a:p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77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/>
                        <a:t>Speech, Language, &amp; Communication Needs (SLCN)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Social, Emotional, Mental Health Needs (SEMH)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978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/>
                        <a:t>Specific Learning Difficulties (e.g. Dyslexia)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Multi - Sensory impairment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285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/>
                        <a:t>Hearing Impairment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263817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EF0F2E-994A-A34A-AC17-394DB544C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Better Communication CIC, 2021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3C6545-CD43-44FF-8108-96F8F6E7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318827"/>
            <a:ext cx="7689288" cy="1325563"/>
          </a:xfrm>
          <a:ln w="2222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n-GB" sz="4000" dirty="0"/>
              <a:t>Respondent Information </a:t>
            </a:r>
            <a:br>
              <a:rPr lang="en-GB" dirty="0"/>
            </a:br>
            <a:r>
              <a:rPr lang="en-GB" sz="1800" dirty="0"/>
              <a:t>(please type or write below)</a:t>
            </a:r>
          </a:p>
        </p:txBody>
      </p:sp>
    </p:spTree>
    <p:extLst>
      <p:ext uri="{BB962C8B-B14F-4D97-AF65-F5344CB8AC3E}">
        <p14:creationId xmlns:p14="http://schemas.microsoft.com/office/powerpoint/2010/main" val="2237056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5CC6A-A645-4882-9D7C-5EC0D51273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Please save your rating scales and return to Gemma@bettercommunication.org.uk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1EFCD8-5AE1-42E6-9304-EBEB02F35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463746" cy="365125"/>
          </a:xfrm>
        </p:spPr>
        <p:txBody>
          <a:bodyPr/>
          <a:lstStyle/>
          <a:p>
            <a:r>
              <a:rPr lang="en-GB" dirty="0"/>
              <a:t>Developed by Gemma Arnold using </a:t>
            </a:r>
            <a:r>
              <a:rPr lang="en-GB" dirty="0" err="1"/>
              <a:t>Widgit</a:t>
            </a:r>
            <a:r>
              <a:rPr lang="en-GB" dirty="0"/>
              <a:t> Symbols ©</a:t>
            </a:r>
            <a:r>
              <a:rPr lang="en-GB" dirty="0" err="1"/>
              <a:t>Widgit</a:t>
            </a:r>
            <a:r>
              <a:rPr lang="en-GB" dirty="0"/>
              <a:t> Software 2002 - 2021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14914D-3D4A-435D-A1D6-ACCF69614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20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AE07A3-E03D-884B-B6DC-DCDB37CEF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Better Communication CIC, 2021</a:t>
            </a:r>
          </a:p>
        </p:txBody>
      </p:sp>
    </p:spTree>
    <p:extLst>
      <p:ext uri="{BB962C8B-B14F-4D97-AF65-F5344CB8AC3E}">
        <p14:creationId xmlns:p14="http://schemas.microsoft.com/office/powerpoint/2010/main" val="70711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3FC58E-F455-41B2-97C8-3F70C62EC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6500" y="6356349"/>
            <a:ext cx="5595208" cy="365125"/>
          </a:xfrm>
        </p:spPr>
        <p:txBody>
          <a:bodyPr/>
          <a:lstStyle/>
          <a:p>
            <a:r>
              <a:rPr lang="en-GB" dirty="0"/>
              <a:t>Developed by Gemma Arnold using </a:t>
            </a:r>
            <a:r>
              <a:rPr lang="en-GB" dirty="0" err="1"/>
              <a:t>Widgit</a:t>
            </a:r>
            <a:r>
              <a:rPr lang="en-GB" dirty="0"/>
              <a:t> Symbols ©</a:t>
            </a:r>
            <a:r>
              <a:rPr lang="en-GB" dirty="0" err="1"/>
              <a:t>Widgit</a:t>
            </a:r>
            <a:r>
              <a:rPr lang="en-GB" dirty="0"/>
              <a:t> Software 2002 - 2021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B5F122-E498-447D-AAAB-4A47C13F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28F4253-F73E-4AE5-9334-9F298B79E277}"/>
              </a:ext>
            </a:extLst>
          </p:cNvPr>
          <p:cNvGraphicFramePr>
            <a:graphicFrameLocks noGrp="1"/>
          </p:cNvGraphicFramePr>
          <p:nvPr/>
        </p:nvGraphicFramePr>
        <p:xfrm>
          <a:off x="4064000" y="1910607"/>
          <a:ext cx="4064000" cy="4079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94798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Canterbury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5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Dartford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917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Gravesham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693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Maidstone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99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Sevenoaks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228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Shepway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291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Thanet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10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Tonbridge &amp; </a:t>
                      </a:r>
                      <a:r>
                        <a:rPr lang="en-GB" b="0" dirty="0" err="1"/>
                        <a:t>Malling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505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Tunbridge Wells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87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Dover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189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Swale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98942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862AE-60CB-AB41-AD7E-298673214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Better Communication CIC, 2021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A7D4F8-9555-448E-8FF3-E17072752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0" y="401793"/>
            <a:ext cx="7607300" cy="1325563"/>
          </a:xfrm>
          <a:ln w="2540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sz="4000" dirty="0"/>
              <a:t>Please tell us where you live </a:t>
            </a:r>
            <a:br>
              <a:rPr lang="en-GB" dirty="0"/>
            </a:br>
            <a:r>
              <a:rPr lang="en-GB" sz="1800" dirty="0"/>
              <a:t>(please tick)</a:t>
            </a:r>
          </a:p>
        </p:txBody>
      </p:sp>
    </p:spTree>
    <p:extLst>
      <p:ext uri="{BB962C8B-B14F-4D97-AF65-F5344CB8AC3E}">
        <p14:creationId xmlns:p14="http://schemas.microsoft.com/office/powerpoint/2010/main" val="1360515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ECA892-CE52-4A28-B1D3-6EF2E4AB3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781175"/>
            <a:ext cx="8305800" cy="329565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BC6B83-0836-2549-8A07-4A86D5059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Better Communication CIC, 2021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438EFD-23B9-428F-8112-D9E5CFE7C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364892" cy="365125"/>
          </a:xfrm>
        </p:spPr>
        <p:txBody>
          <a:bodyPr/>
          <a:lstStyle/>
          <a:p>
            <a:r>
              <a:rPr lang="en-GB" dirty="0"/>
              <a:t>Developed by Gemma Arnold using </a:t>
            </a:r>
            <a:r>
              <a:rPr lang="en-GB" dirty="0" err="1"/>
              <a:t>Widgit</a:t>
            </a:r>
            <a:r>
              <a:rPr lang="en-GB" dirty="0"/>
              <a:t> Symbols ©</a:t>
            </a:r>
            <a:r>
              <a:rPr lang="en-GB" dirty="0" err="1"/>
              <a:t>Widgit</a:t>
            </a:r>
            <a:r>
              <a:rPr lang="en-GB" dirty="0"/>
              <a:t> Software 2002 - 2021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BE130-3AC9-4AD2-A75F-FCA432F8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4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1E7E7B-62FA-4512-AF8F-996AAB991D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07718" y="307252"/>
            <a:ext cx="7607300" cy="1325563"/>
          </a:xfrm>
        </p:spPr>
        <p:txBody>
          <a:bodyPr/>
          <a:lstStyle/>
          <a:p>
            <a:pPr algn="ctr"/>
            <a:r>
              <a:rPr lang="en-GB" dirty="0"/>
              <a:t>What is communication?</a:t>
            </a:r>
          </a:p>
        </p:txBody>
      </p:sp>
    </p:spTree>
    <p:extLst>
      <p:ext uri="{BB962C8B-B14F-4D97-AF65-F5344CB8AC3E}">
        <p14:creationId xmlns:p14="http://schemas.microsoft.com/office/powerpoint/2010/main" val="4028564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4FE0EB-68D4-4A56-8F71-AD79B681CE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Core Activity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2905E79-AD4E-44ED-8B2D-EA9E88A138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D38A90-056E-4AFF-82FC-A15827A9B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49"/>
            <a:ext cx="5389605" cy="365125"/>
          </a:xfrm>
        </p:spPr>
        <p:txBody>
          <a:bodyPr/>
          <a:lstStyle/>
          <a:p>
            <a:r>
              <a:rPr lang="en-GB" dirty="0"/>
              <a:t>Developed by Gemma Arnold using </a:t>
            </a:r>
            <a:r>
              <a:rPr lang="en-GB" dirty="0" err="1"/>
              <a:t>Widgit</a:t>
            </a:r>
            <a:r>
              <a:rPr lang="en-GB" dirty="0"/>
              <a:t> Symbols ©</a:t>
            </a:r>
            <a:r>
              <a:rPr lang="en-GB" dirty="0" err="1"/>
              <a:t>Widgit</a:t>
            </a:r>
            <a:r>
              <a:rPr lang="en-GB" dirty="0"/>
              <a:t> Software 2002 - 2021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B7EA94-959D-40A2-A479-A828A6904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5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F8916E-1E75-B042-AC4A-38004F32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Better Communication CIC, 2021</a:t>
            </a:r>
          </a:p>
        </p:txBody>
      </p:sp>
    </p:spTree>
    <p:extLst>
      <p:ext uri="{BB962C8B-B14F-4D97-AF65-F5344CB8AC3E}">
        <p14:creationId xmlns:p14="http://schemas.microsoft.com/office/powerpoint/2010/main" val="336097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FF44E3-2ECC-4493-AFE3-D650D5F18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504825"/>
            <a:ext cx="8572500" cy="5848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81242C-7A95-4B1D-A3B9-728BCE7A8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512" y="504825"/>
            <a:ext cx="8562975" cy="5848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F1C5F3-26F7-46B1-A516-E3A5F849D556}"/>
              </a:ext>
            </a:extLst>
          </p:cNvPr>
          <p:cNvSpPr txBox="1"/>
          <p:nvPr/>
        </p:nvSpPr>
        <p:spPr>
          <a:xfrm>
            <a:off x="346576" y="717631"/>
            <a:ext cx="137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Core vocabulary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0B669C9-8890-8041-90B9-855E7D46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Better Communication CIC, 2021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07A1AB-DDCF-4B48-8DB4-AD68A82E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920946" cy="365125"/>
          </a:xfrm>
        </p:spPr>
        <p:txBody>
          <a:bodyPr/>
          <a:lstStyle/>
          <a:p>
            <a:r>
              <a:rPr lang="en-GB" dirty="0"/>
              <a:t>Developed by Gemma Arnold using </a:t>
            </a:r>
            <a:r>
              <a:rPr lang="en-GB" dirty="0" err="1"/>
              <a:t>Widgit</a:t>
            </a:r>
            <a:r>
              <a:rPr lang="en-GB" dirty="0"/>
              <a:t> Symbols ©</a:t>
            </a:r>
            <a:r>
              <a:rPr lang="en-GB" dirty="0" err="1"/>
              <a:t>Widgit</a:t>
            </a:r>
            <a:r>
              <a:rPr lang="en-GB" dirty="0"/>
              <a:t> Software 2002 - 2021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218D0-88A6-461C-B3C4-9C60C2559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0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>
            <a:extLst>
              <a:ext uri="{FF2B5EF4-FFF2-40B4-BE49-F238E27FC236}">
                <a16:creationId xmlns:a16="http://schemas.microsoft.com/office/drawing/2014/main" id="{B796E895-8E2D-4805-B97A-ACD83557A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23415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D33C6AE-E9CB-4FC0-9F77-CF1EFA9CB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23415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080A4B-2FDC-49B7-A5E6-157DA4AC1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64" y="472683"/>
            <a:ext cx="747511" cy="7899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BC1AA5-5F20-4A57-82B8-970FA9208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41" y="639994"/>
            <a:ext cx="896767" cy="9307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C65CFD-EED5-488C-9E8F-0C6196682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15" y="721299"/>
            <a:ext cx="917615" cy="8864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0036FC-ADF5-4DFB-8C1D-97F987CB2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798" y="593667"/>
            <a:ext cx="796498" cy="6701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B2E448-76E8-4061-99C4-DD666FB38D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786" y="449494"/>
            <a:ext cx="728561" cy="9847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8A0C6A0-D9AA-4979-B0AA-6FF24D75E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356" y="776641"/>
            <a:ext cx="847416" cy="7877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B87122-AEA3-4D7E-ABA4-659F2A121B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196" y="633689"/>
            <a:ext cx="824653" cy="7510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AFF2CCA-DB23-4066-8789-EB3F6584D8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569" y="767053"/>
            <a:ext cx="931897" cy="7624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73B975F-1B35-4483-B903-8EB0661786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604" y="611694"/>
            <a:ext cx="771900" cy="8225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7DB1035-6A37-4907-B9FA-2226B33A65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364" y="746416"/>
            <a:ext cx="706426" cy="7461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8052517-047F-4EAA-9C2D-44EDFF4AC1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2192" y="658391"/>
            <a:ext cx="962861" cy="72912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4C097EF-4F7F-4719-B705-16D1903A86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534" y="748977"/>
            <a:ext cx="863664" cy="78309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17F8998-2B5D-4D85-96B5-84D38367D5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4010" y="678647"/>
            <a:ext cx="896767" cy="85342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0901CE4-FBAE-4969-BB93-546337B6BAD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6498" y="491712"/>
            <a:ext cx="1021693" cy="929148"/>
          </a:xfrm>
          <a:prstGeom prst="rect">
            <a:avLst/>
          </a:prstGeom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895F4C3-AEE6-4AFF-BE61-838B18B7D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881939"/>
              </p:ext>
            </p:extLst>
          </p:nvPr>
        </p:nvGraphicFramePr>
        <p:xfrm>
          <a:off x="1553528" y="536293"/>
          <a:ext cx="12531143" cy="5785416"/>
        </p:xfrm>
        <a:graphic>
          <a:graphicData uri="http://schemas.openxmlformats.org/drawingml/2006/table">
            <a:tbl>
              <a:tblPr/>
              <a:tblGrid>
                <a:gridCol w="2029273">
                  <a:extLst>
                    <a:ext uri="{9D8B030D-6E8A-4147-A177-3AD203B41FA5}">
                      <a16:colId xmlns:a16="http://schemas.microsoft.com/office/drawing/2014/main" val="3640214578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145913044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92419412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1775146674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799621319"/>
                    </a:ext>
                  </a:extLst>
                </a:gridCol>
                <a:gridCol w="2384778">
                  <a:extLst>
                    <a:ext uri="{9D8B030D-6E8A-4147-A177-3AD203B41FA5}">
                      <a16:colId xmlns:a16="http://schemas.microsoft.com/office/drawing/2014/main" val="1816644675"/>
                    </a:ext>
                  </a:extLst>
                </a:gridCol>
              </a:tblGrid>
              <a:tr h="144656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505282"/>
                  </a:ext>
                </a:extLst>
              </a:tr>
              <a:tr h="43388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935967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75963D64-DFE3-4373-BE73-0F766C7DCC9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70754" y="837718"/>
            <a:ext cx="881063" cy="9429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2338598-E9E6-4B20-B3DF-31E369B7AE0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59988" y="751496"/>
            <a:ext cx="1127840" cy="101664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B496AA8-A7E0-4F51-855C-D007B4F376B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96001" y="777182"/>
            <a:ext cx="1127840" cy="10614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943D0CB-C606-48D5-9645-8752C6A054E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81870" y="773359"/>
            <a:ext cx="1190574" cy="10417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623A535-6314-4191-AB1E-CF4ECE3CA38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12425" y="740166"/>
            <a:ext cx="1052094" cy="105649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2D847E-62D1-A945-A09B-D79B8E7E6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Better Communication CIC, 2021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A1B2E6-683E-416A-B143-410066BB8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896232" cy="365125"/>
          </a:xfrm>
        </p:spPr>
        <p:txBody>
          <a:bodyPr/>
          <a:lstStyle/>
          <a:p>
            <a:r>
              <a:rPr lang="en-GB" dirty="0"/>
              <a:t>Developed by Gemma Arnold using </a:t>
            </a:r>
            <a:r>
              <a:rPr lang="en-GB" dirty="0" err="1"/>
              <a:t>Widgit</a:t>
            </a:r>
            <a:r>
              <a:rPr lang="en-GB" dirty="0"/>
              <a:t> Symbols ©</a:t>
            </a:r>
            <a:r>
              <a:rPr lang="en-GB" dirty="0" err="1"/>
              <a:t>Widgit</a:t>
            </a:r>
            <a:r>
              <a:rPr lang="en-GB" dirty="0"/>
              <a:t> Software 2002 - 2021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03981-6CB0-416D-8959-023CBB64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08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33E15-F0C8-4ECF-810A-58A25757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365125"/>
            <a:ext cx="7607300" cy="1585595"/>
          </a:xfrm>
          <a:ln w="254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3 things from the Core Activity that would make things better</a:t>
            </a:r>
            <a:r>
              <a:rPr lang="en-GB" sz="2700" dirty="0"/>
              <a:t> </a:t>
            </a:r>
            <a:br>
              <a:rPr lang="en-GB" sz="2700" dirty="0"/>
            </a:br>
            <a:r>
              <a:rPr lang="en-GB" sz="2700" dirty="0"/>
              <a:t>(please write or type below)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4965F-A739-4744-BC7B-3946EE396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dirty="0"/>
              <a:t>1.</a:t>
            </a:r>
          </a:p>
          <a:p>
            <a:pPr>
              <a:lnSpc>
                <a:spcPct val="200000"/>
              </a:lnSpc>
            </a:pPr>
            <a:r>
              <a:rPr lang="en-GB" dirty="0"/>
              <a:t>2.</a:t>
            </a:r>
          </a:p>
          <a:p>
            <a:pPr>
              <a:lnSpc>
                <a:spcPct val="200000"/>
              </a:lnSpc>
            </a:pPr>
            <a:r>
              <a:rPr lang="en-GB" dirty="0"/>
              <a:t>3.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15E6B-96D2-4DC5-B6E2-8B0DF3834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Developed by Gemma Arnold using Widgit Symbols ©Widgit Software 2002 - 2021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2E9DC-F834-4E5C-AA6C-04ADBE742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Better Communication CIC, 2021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65272-0291-4B5C-82AF-0E4418758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A8695-28BF-4A3C-BA51-40E2AF8AEB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33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7D06B-EDC2-465C-B0CF-84D0022D8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Extension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95195-1C0D-4AA5-A072-3549C451C5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BBBDF5-FB94-4494-B617-F79E98F1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9741" y="6356349"/>
            <a:ext cx="5864324" cy="365125"/>
          </a:xfrm>
        </p:spPr>
        <p:txBody>
          <a:bodyPr/>
          <a:lstStyle/>
          <a:p>
            <a:r>
              <a:rPr lang="en-GB" dirty="0"/>
              <a:t>Developed by Gemma Arnold using </a:t>
            </a:r>
            <a:r>
              <a:rPr lang="en-GB" dirty="0" err="1"/>
              <a:t>Widgit</a:t>
            </a:r>
            <a:r>
              <a:rPr lang="en-GB" dirty="0"/>
              <a:t> Symbols ©</a:t>
            </a:r>
            <a:r>
              <a:rPr lang="en-GB" dirty="0" err="1"/>
              <a:t>Widgit</a:t>
            </a:r>
            <a:r>
              <a:rPr lang="en-GB" dirty="0"/>
              <a:t> Software 2002 - 2021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9D6774-9DA7-4C63-A898-B7D60AD78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9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AA656C-D547-EA4C-B923-488EC1F04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Better Communication CIC, 2021</a:t>
            </a:r>
          </a:p>
        </p:txBody>
      </p:sp>
    </p:spTree>
    <p:extLst>
      <p:ext uri="{BB962C8B-B14F-4D97-AF65-F5344CB8AC3E}">
        <p14:creationId xmlns:p14="http://schemas.microsoft.com/office/powerpoint/2010/main" val="737120811"/>
      </p:ext>
    </p:extLst>
  </p:cSld>
  <p:clrMapOvr>
    <a:masterClrMapping/>
  </p:clrMapOvr>
</p:sld>
</file>

<file path=ppt/theme/theme1.xml><?xml version="1.0" encoding="utf-8"?>
<a:theme xmlns:a="http://schemas.openxmlformats.org/drawingml/2006/main" name="CIC 2021 with widg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PA Visual Rating Scale Instructions" id="{9DD0AD9A-F772-044F-BF1E-07CC1396D869}" vid="{725FBB81-8FF3-D440-BA57-DBDD177C27F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PA Visual Rating Scale Instructions" id="{9DD0AD9A-F772-044F-BF1E-07CC1396D869}" vid="{0A2CF905-A18F-6840-AA63-52CA4F5210B0}"/>
    </a:ext>
  </a:extLst>
</a:theme>
</file>

<file path=ppt/theme/theme3.xml><?xml version="1.0" encoding="utf-8"?>
<a:theme xmlns:a="http://schemas.openxmlformats.org/drawingml/2006/main" name="1_CIC 2021 with widg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PA Visual Rating Scale Instructions" id="{9DD0AD9A-F772-044F-BF1E-07CC1396D869}" vid="{725FBB81-8FF3-D440-BA57-DBDD177C27F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YPA Visual Rating Scale Instructions</Template>
  <TotalTime>345</TotalTime>
  <Words>624</Words>
  <Application>Microsoft Office PowerPoint</Application>
  <PresentationFormat>Widescreen</PresentationFormat>
  <Paragraphs>111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CIC 2021 with widget</vt:lpstr>
      <vt:lpstr>Custom Design</vt:lpstr>
      <vt:lpstr>1_CIC 2021 with widget</vt:lpstr>
      <vt:lpstr>Never/Sometimes/Always Good Rating Scale (Activities)</vt:lpstr>
      <vt:lpstr>Respondent Information  (please type or write below)</vt:lpstr>
      <vt:lpstr>Please tell us where you live  (please tick)</vt:lpstr>
      <vt:lpstr>What is communication?</vt:lpstr>
      <vt:lpstr>Core Activity</vt:lpstr>
      <vt:lpstr>PowerPoint Presentation</vt:lpstr>
      <vt:lpstr>PowerPoint Presentation</vt:lpstr>
      <vt:lpstr>3 things from the Core Activity that would make things better  (please write or type below)</vt:lpstr>
      <vt:lpstr>Extension Activities</vt:lpstr>
      <vt:lpstr>Making Choices</vt:lpstr>
      <vt:lpstr>PowerPoint Presentation</vt:lpstr>
      <vt:lpstr>Communicating at school/work/college</vt:lpstr>
      <vt:lpstr>PowerPoint Presentation</vt:lpstr>
      <vt:lpstr>Communicating on social media</vt:lpstr>
      <vt:lpstr>PowerPoint Presentation</vt:lpstr>
      <vt:lpstr>Reading</vt:lpstr>
      <vt:lpstr>PowerPoint Presentation</vt:lpstr>
      <vt:lpstr>Writing</vt:lpstr>
      <vt:lpstr>PowerPoint Presentation</vt:lpstr>
      <vt:lpstr>Please save your rating scales and return to Gemma@bettercommunication.org.uk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arnold</dc:creator>
  <cp:lastModifiedBy>gemma arnold</cp:lastModifiedBy>
  <cp:revision>26</cp:revision>
  <dcterms:created xsi:type="dcterms:W3CDTF">2021-09-01T07:39:17Z</dcterms:created>
  <dcterms:modified xsi:type="dcterms:W3CDTF">2021-09-19T09:47:14Z</dcterms:modified>
</cp:coreProperties>
</file>